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s Grainger" initials="CG" lastIdx="1" clrIdx="0">
    <p:extLst>
      <p:ext uri="{19B8F6BF-5375-455C-9EA6-DF929625EA0E}">
        <p15:presenceInfo xmlns:p15="http://schemas.microsoft.com/office/powerpoint/2012/main" userId="82e14a644289b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15661-92C8-451E-BC17-EBB155211B0F}" v="31" dt="2019-09-22T18:56:13.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39733-0A04-4696-9251-0CA14FD77771}" type="datetimeFigureOut">
              <a:rPr lang="en-US" smtClean="0"/>
              <a:t>1/2/2024</a:t>
            </a:fld>
            <a:endParaRPr lang="en-US"/>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B7DE-F4C8-4219-BE57-858B60CE65CE}" type="slidenum">
              <a:rPr lang="en-US" smtClean="0"/>
              <a:t>‹nr.›</a:t>
            </a:fld>
            <a:endParaRPr lang="en-US"/>
          </a:p>
        </p:txBody>
      </p:sp>
    </p:spTree>
    <p:extLst>
      <p:ext uri="{BB962C8B-B14F-4D97-AF65-F5344CB8AC3E}">
        <p14:creationId xmlns:p14="http://schemas.microsoft.com/office/powerpoint/2010/main" val="280629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fld id="{F887B7DE-F4C8-4219-BE57-858B60CE65CE}" type="slidenum">
              <a:rPr lang="en-US" smtClean="0"/>
              <a:t>3</a:t>
            </a:fld>
            <a:endParaRPr lang="en-US"/>
          </a:p>
        </p:txBody>
      </p:sp>
    </p:spTree>
    <p:extLst>
      <p:ext uri="{BB962C8B-B14F-4D97-AF65-F5344CB8AC3E}">
        <p14:creationId xmlns:p14="http://schemas.microsoft.com/office/powerpoint/2010/main" val="311328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It was important to first set the scene and explain to the team what a charter is and why it is a good idea to have one.</a:t>
            </a:r>
          </a:p>
          <a:p>
            <a:endParaRPr lang="en-US" dirty="0"/>
          </a:p>
        </p:txBody>
      </p:sp>
      <p:sp>
        <p:nvSpPr>
          <p:cNvPr id="4" name="Pladsholder til slidenummer 3"/>
          <p:cNvSpPr>
            <a:spLocks noGrp="1"/>
          </p:cNvSpPr>
          <p:nvPr>
            <p:ph type="sldNum" sz="quarter" idx="5"/>
          </p:nvPr>
        </p:nvSpPr>
        <p:spPr/>
        <p:txBody>
          <a:bodyPr/>
          <a:lstStyle/>
          <a:p>
            <a:fld id="{F887B7DE-F4C8-4219-BE57-858B60CE65CE}" type="slidenum">
              <a:rPr lang="en-US" smtClean="0"/>
              <a:t>4</a:t>
            </a:fld>
            <a:endParaRPr lang="en-US"/>
          </a:p>
        </p:txBody>
      </p:sp>
    </p:spTree>
    <p:extLst>
      <p:ext uri="{BB962C8B-B14F-4D97-AF65-F5344CB8AC3E}">
        <p14:creationId xmlns:p14="http://schemas.microsoft.com/office/powerpoint/2010/main" val="270171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 dirty="0"/>
              <a:t>Icebreaker</a:t>
            </a:r>
          </a:p>
          <a:p>
            <a:r>
              <a:rPr lang="en" dirty="0"/>
              <a:t>Read: </a:t>
            </a:r>
            <a:r>
              <a:rPr lang="en-US" dirty="0"/>
              <a:t>http://www.grainger.dk/2022/01/10/scrum-and-all-that-jazz/</a:t>
            </a:r>
            <a:endParaRPr lang="en" dirty="0"/>
          </a:p>
        </p:txBody>
      </p:sp>
      <p:sp>
        <p:nvSpPr>
          <p:cNvPr id="4" name="Pladsholder til slidenummer 3"/>
          <p:cNvSpPr>
            <a:spLocks noGrp="1"/>
          </p:cNvSpPr>
          <p:nvPr>
            <p:ph type="sldNum" sz="quarter" idx="5"/>
          </p:nvPr>
        </p:nvSpPr>
        <p:spPr/>
        <p:txBody>
          <a:bodyPr/>
          <a:lstStyle/>
          <a:p>
            <a:fld id="{F887B7DE-F4C8-4219-BE57-858B60CE65CE}" type="slidenum">
              <a:rPr lang="en-US" smtClean="0"/>
              <a:t>5</a:t>
            </a:fld>
            <a:endParaRPr lang="en-US"/>
          </a:p>
        </p:txBody>
      </p:sp>
    </p:spTree>
    <p:extLst>
      <p:ext uri="{BB962C8B-B14F-4D97-AF65-F5344CB8AC3E}">
        <p14:creationId xmlns:p14="http://schemas.microsoft.com/office/powerpoint/2010/main" val="30786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r>
              <a:rPr lang="en" noProof="0" dirty="0"/>
              <a:t>If there are many examples of bad behavior, the individual groups must vote on them and find the three most important.</a:t>
            </a:r>
          </a:p>
          <a:p>
            <a:endParaRPr lang="da-DK" noProof="0" dirty="0"/>
          </a:p>
          <a:p>
            <a:r>
              <a:rPr lang="en" noProof="0" dirty="0"/>
              <a:t>All teams explain their observations in plenary.</a:t>
            </a:r>
          </a:p>
          <a:p>
            <a:endParaRPr lang="da-DK" noProof="0" dirty="0"/>
          </a:p>
          <a:p>
            <a:r>
              <a:rPr lang="en" noProof="0" dirty="0"/>
              <a:t>This is where backward thinking comes into play - the teams were now encouraged to take their ideas (and anything they had updated as a result of what they had heard from other teams) and instead note down the characteristics of successful teams.</a:t>
            </a:r>
          </a:p>
          <a:p>
            <a:r>
              <a:rPr lang="en" noProof="0" dirty="0"/>
              <a:t>We encouraged them to think about their own context and the overall team, and how they wanted to collaborate and be recognized by stakeholders and other teams.</a:t>
            </a:r>
          </a:p>
          <a:p>
            <a:r>
              <a:rPr lang="en" noProof="0" dirty="0"/>
              <a:t>Once the teams have flipped their ideas, we bring the ideas from each group together. A plenary discussion enables us to find common ground, discuss each theme and agree on its importance.</a:t>
            </a:r>
          </a:p>
          <a:p>
            <a:endParaRPr lang="da-DK" noProof="0" dirty="0"/>
          </a:p>
          <a:p>
            <a:r>
              <a:rPr lang="en" noProof="0" dirty="0"/>
              <a:t>The result is a number of themes, one per Post-it note, on the board. There were many ideas.</a:t>
            </a:r>
          </a:p>
          <a:p>
            <a:endParaRPr lang="da-DK" noProof="0" dirty="0"/>
          </a:p>
          <a:p>
            <a:r>
              <a:rPr lang="en" noProof="0" dirty="0"/>
              <a:t>Finally, it is the team's turn to agree on what the most important things were to them. This would be the one that ended up on the charter. So, another dot vote was called for. Each team member dot voted on their top 7 characteristics of our team.</a:t>
            </a:r>
          </a:p>
          <a:p>
            <a:endParaRPr lang="en-US" dirty="0"/>
          </a:p>
          <a:p>
            <a:endParaRPr lang="en-US" dirty="0"/>
          </a:p>
        </p:txBody>
      </p:sp>
      <p:sp>
        <p:nvSpPr>
          <p:cNvPr id="4" name="Pladsholder til slidenummer 3"/>
          <p:cNvSpPr>
            <a:spLocks noGrp="1"/>
          </p:cNvSpPr>
          <p:nvPr>
            <p:ph type="sldNum" sz="quarter" idx="5"/>
          </p:nvPr>
        </p:nvSpPr>
        <p:spPr/>
        <p:txBody>
          <a:bodyPr/>
          <a:lstStyle/>
          <a:p>
            <a:fld id="{F887B7DE-F4C8-4219-BE57-858B60CE65CE}" type="slidenum">
              <a:rPr lang="en-US" smtClean="0"/>
              <a:t>6</a:t>
            </a:fld>
            <a:endParaRPr lang="en-US"/>
          </a:p>
        </p:txBody>
      </p:sp>
    </p:spTree>
    <p:extLst>
      <p:ext uri="{BB962C8B-B14F-4D97-AF65-F5344CB8AC3E}">
        <p14:creationId xmlns:p14="http://schemas.microsoft.com/office/powerpoint/2010/main" val="58122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da-DK"/>
              <a:t>Klik for at redigere titeltypografien i masteren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3CB45-04B7-4991-95D6-616237CB877A}"/>
              </a:ext>
            </a:extLst>
          </p:cNvPr>
          <p:cNvSpPr>
            <a:spLocks noGrp="1"/>
          </p:cNvSpPr>
          <p:nvPr>
            <p:ph type="ctrTitle"/>
          </p:nvPr>
        </p:nvSpPr>
        <p:spPr/>
        <p:txBody>
          <a:bodyPr/>
          <a:lstStyle/>
          <a:p>
            <a:r>
              <a:rPr lang="en" dirty="0"/>
              <a:t>Preparation of Team charter</a:t>
            </a:r>
          </a:p>
        </p:txBody>
      </p:sp>
      <p:sp>
        <p:nvSpPr>
          <p:cNvPr id="3" name="Undertitel 2">
            <a:extLst>
              <a:ext uri="{FF2B5EF4-FFF2-40B4-BE49-F238E27FC236}">
                <a16:creationId xmlns:a16="http://schemas.microsoft.com/office/drawing/2014/main" id="{951AA66F-6DB1-4568-B6D6-1B5B3813E9BA}"/>
              </a:ext>
            </a:extLst>
          </p:cNvPr>
          <p:cNvSpPr>
            <a:spLocks noGrp="1"/>
          </p:cNvSpPr>
          <p:nvPr>
            <p:ph type="subTitle" idx="1"/>
          </p:nvPr>
        </p:nvSpPr>
        <p:spPr/>
        <p:txBody>
          <a:bodyPr/>
          <a:lstStyle/>
          <a:p>
            <a:r>
              <a:rPr lang="en-US" dirty="0"/>
              <a:t>How to create a high-performance team </a:t>
            </a:r>
          </a:p>
        </p:txBody>
      </p:sp>
    </p:spTree>
    <p:extLst>
      <p:ext uri="{BB962C8B-B14F-4D97-AF65-F5344CB8AC3E}">
        <p14:creationId xmlns:p14="http://schemas.microsoft.com/office/powerpoint/2010/main" val="274254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1D8F4-F2D1-4401-B11E-A0A8E26DDD62}"/>
              </a:ext>
            </a:extLst>
          </p:cNvPr>
          <p:cNvSpPr>
            <a:spLocks noGrp="1"/>
          </p:cNvSpPr>
          <p:nvPr>
            <p:ph type="title"/>
          </p:nvPr>
        </p:nvSpPr>
        <p:spPr/>
        <p:txBody>
          <a:bodyPr/>
          <a:lstStyle/>
          <a:p>
            <a:r>
              <a:rPr lang="en"/>
              <a:t>What is a team charter?</a:t>
            </a:r>
          </a:p>
        </p:txBody>
      </p:sp>
      <p:sp>
        <p:nvSpPr>
          <p:cNvPr id="3" name="Pladsholder til indhold 2">
            <a:extLst>
              <a:ext uri="{FF2B5EF4-FFF2-40B4-BE49-F238E27FC236}">
                <a16:creationId xmlns:a16="http://schemas.microsoft.com/office/drawing/2014/main" id="{2C44BA2B-D8A7-488B-A720-01C2D6BFE61A}"/>
              </a:ext>
            </a:extLst>
          </p:cNvPr>
          <p:cNvSpPr>
            <a:spLocks noGrp="1"/>
          </p:cNvSpPr>
          <p:nvPr>
            <p:ph idx="1"/>
          </p:nvPr>
        </p:nvSpPr>
        <p:spPr/>
        <p:txBody>
          <a:bodyPr>
            <a:normAutofit/>
          </a:bodyPr>
          <a:lstStyle/>
          <a:p>
            <a:r>
              <a:rPr lang="en" sz="2400" dirty="0"/>
              <a:t>A team charter is the set of principles that the team wants to live by.</a:t>
            </a:r>
          </a:p>
          <a:p>
            <a:r>
              <a:rPr lang="en" sz="2400" dirty="0"/>
              <a:t>It must be prepared by the team</a:t>
            </a:r>
          </a:p>
          <a:p>
            <a:r>
              <a:rPr lang="en" sz="2400" dirty="0"/>
              <a:t>It is owned by the team and must be visible to the team and all those who work with the team.</a:t>
            </a:r>
          </a:p>
          <a:p>
            <a:r>
              <a:rPr lang="en" sz="2400" dirty="0"/>
              <a:t>It defines who we are and how we like to work.</a:t>
            </a:r>
          </a:p>
          <a:p>
            <a:r>
              <a:rPr lang="en" sz="2400" dirty="0"/>
              <a:t>example</a:t>
            </a:r>
            <a:endParaRPr lang="en-US" sz="2400" dirty="0"/>
          </a:p>
        </p:txBody>
      </p:sp>
    </p:spTree>
    <p:extLst>
      <p:ext uri="{BB962C8B-B14F-4D97-AF65-F5344CB8AC3E}">
        <p14:creationId xmlns:p14="http://schemas.microsoft.com/office/powerpoint/2010/main" val="345039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E154B-F5AA-4958-95DA-6197DDFE43E5}"/>
              </a:ext>
            </a:extLst>
          </p:cNvPr>
          <p:cNvSpPr>
            <a:spLocks noGrp="1"/>
          </p:cNvSpPr>
          <p:nvPr>
            <p:ph type="title"/>
          </p:nvPr>
        </p:nvSpPr>
        <p:spPr/>
        <p:txBody>
          <a:bodyPr/>
          <a:lstStyle/>
          <a:p>
            <a:r>
              <a:rPr lang="en"/>
              <a:t>Why a team charter?</a:t>
            </a:r>
          </a:p>
        </p:txBody>
      </p:sp>
      <p:sp>
        <p:nvSpPr>
          <p:cNvPr id="3" name="Pladsholder til indhold 2">
            <a:extLst>
              <a:ext uri="{FF2B5EF4-FFF2-40B4-BE49-F238E27FC236}">
                <a16:creationId xmlns:a16="http://schemas.microsoft.com/office/drawing/2014/main" id="{6A945D44-2D48-4D96-96FC-46E54825D8E7}"/>
              </a:ext>
            </a:extLst>
          </p:cNvPr>
          <p:cNvSpPr>
            <a:spLocks noGrp="1"/>
          </p:cNvSpPr>
          <p:nvPr>
            <p:ph idx="1"/>
          </p:nvPr>
        </p:nvSpPr>
        <p:spPr/>
        <p:txBody>
          <a:bodyPr>
            <a:noAutofit/>
          </a:bodyPr>
          <a:lstStyle/>
          <a:p>
            <a:r>
              <a:rPr lang="en" sz="2400" dirty="0"/>
              <a:t>Most teams want to do a good job.</a:t>
            </a:r>
          </a:p>
          <a:p>
            <a:r>
              <a:rPr lang="en" sz="2400" dirty="0"/>
              <a:t>After all, it is unpleasant to feel that you have not done the best when you could have done better.</a:t>
            </a:r>
          </a:p>
          <a:p>
            <a:r>
              <a:rPr lang="en" sz="2400" dirty="0"/>
              <a:t>And as people, we naturally want to feel good and be proud of what we deliver, put a little differently:</a:t>
            </a:r>
          </a:p>
          <a:p>
            <a:pPr marL="0" indent="0">
              <a:buNone/>
            </a:pPr>
            <a:endParaRPr lang="da-DK" sz="2400" dirty="0"/>
          </a:p>
          <a:p>
            <a:pPr marL="0" indent="0" algn="ctr">
              <a:buNone/>
            </a:pPr>
            <a:r>
              <a:rPr lang="en" sz="2400" b="1" dirty="0"/>
              <a:t>We are a group of great people who want to deliver value.</a:t>
            </a:r>
          </a:p>
          <a:p>
            <a:pPr marL="0" indent="0" algn="ctr">
              <a:buNone/>
            </a:pPr>
            <a:r>
              <a:rPr lang="en" sz="2400" b="1" dirty="0"/>
              <a:t>My job as scrum master is to help you on your way.</a:t>
            </a:r>
            <a:endParaRPr lang="en-US" sz="2400" b="1" dirty="0"/>
          </a:p>
        </p:txBody>
      </p:sp>
    </p:spTree>
    <p:extLst>
      <p:ext uri="{BB962C8B-B14F-4D97-AF65-F5344CB8AC3E}">
        <p14:creationId xmlns:p14="http://schemas.microsoft.com/office/powerpoint/2010/main" val="54628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F76BF-5485-49CC-91A4-A3ABA97CE427}"/>
              </a:ext>
            </a:extLst>
          </p:cNvPr>
          <p:cNvSpPr>
            <a:spLocks noGrp="1"/>
          </p:cNvSpPr>
          <p:nvPr>
            <p:ph type="title"/>
          </p:nvPr>
        </p:nvSpPr>
        <p:spPr/>
        <p:txBody>
          <a:bodyPr/>
          <a:lstStyle/>
          <a:p>
            <a:r>
              <a:rPr lang="en" dirty="0"/>
              <a:t>How do we prepare a team charter</a:t>
            </a:r>
          </a:p>
        </p:txBody>
      </p:sp>
      <p:sp>
        <p:nvSpPr>
          <p:cNvPr id="3" name="Pladsholder til indhold 2">
            <a:extLst>
              <a:ext uri="{FF2B5EF4-FFF2-40B4-BE49-F238E27FC236}">
                <a16:creationId xmlns:a16="http://schemas.microsoft.com/office/drawing/2014/main" id="{8419CF8C-AB43-45CB-B958-C3F447CDA823}"/>
              </a:ext>
            </a:extLst>
          </p:cNvPr>
          <p:cNvSpPr>
            <a:spLocks noGrp="1"/>
          </p:cNvSpPr>
          <p:nvPr>
            <p:ph idx="1"/>
          </p:nvPr>
        </p:nvSpPr>
        <p:spPr/>
        <p:txBody>
          <a:bodyPr>
            <a:noAutofit/>
          </a:bodyPr>
          <a:lstStyle/>
          <a:p>
            <a:r>
              <a:rPr lang="en" sz="2400" dirty="0"/>
              <a:t>A charter must be simple, important and must be drafted because:</a:t>
            </a:r>
          </a:p>
          <a:p>
            <a:pPr lvl="1"/>
            <a:r>
              <a:rPr lang="en" sz="2400" dirty="0"/>
              <a:t>These are the 'rules of the game'</a:t>
            </a:r>
          </a:p>
          <a:p>
            <a:pPr lvl="1"/>
            <a:r>
              <a:rPr lang="en" sz="2400" dirty="0"/>
              <a:t>Helps us have a team culture of safety and confidence</a:t>
            </a:r>
          </a:p>
          <a:p>
            <a:pPr lvl="1"/>
            <a:r>
              <a:rPr lang="en" sz="2400" dirty="0"/>
              <a:t>Controls our expectations of others</a:t>
            </a:r>
          </a:p>
          <a:p>
            <a:pPr lvl="1"/>
            <a:r>
              <a:rPr lang="en" sz="2400" dirty="0"/>
              <a:t>May include practical things</a:t>
            </a:r>
          </a:p>
          <a:p>
            <a:pPr lvl="1"/>
            <a:r>
              <a:rPr lang="en" sz="2400" dirty="0"/>
              <a:t>Is short and simple so we can remember it</a:t>
            </a:r>
          </a:p>
          <a:p>
            <a:pPr lvl="1"/>
            <a:r>
              <a:rPr lang="en" sz="2400" dirty="0"/>
              <a:t>It needs to be on the wall for everyone to see</a:t>
            </a:r>
            <a:endParaRPr lang="en-US" sz="2400" dirty="0"/>
          </a:p>
        </p:txBody>
      </p:sp>
    </p:spTree>
    <p:extLst>
      <p:ext uri="{BB962C8B-B14F-4D97-AF65-F5344CB8AC3E}">
        <p14:creationId xmlns:p14="http://schemas.microsoft.com/office/powerpoint/2010/main" val="206069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Et billede, der indeholder person, mand, musik, indendørs&#10;&#10;Automatisk genereret beskrivelse">
            <a:extLst>
              <a:ext uri="{FF2B5EF4-FFF2-40B4-BE49-F238E27FC236}">
                <a16:creationId xmlns:a16="http://schemas.microsoft.com/office/drawing/2014/main" id="{AD22A767-092E-4683-BABB-F6395F2E46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98876" y="1032903"/>
            <a:ext cx="4792193" cy="4792193"/>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2" name="Pladsholder til indhold 21">
            <a:extLst>
              <a:ext uri="{FF2B5EF4-FFF2-40B4-BE49-F238E27FC236}">
                <a16:creationId xmlns:a16="http://schemas.microsoft.com/office/drawing/2014/main" id="{1B2BE8D0-E652-4CD3-9868-5DDEB36A3BD9}"/>
              </a:ext>
            </a:extLst>
          </p:cNvPr>
          <p:cNvSpPr>
            <a:spLocks noGrp="1"/>
          </p:cNvSpPr>
          <p:nvPr>
            <p:ph sz="half" idx="2"/>
          </p:nvPr>
        </p:nvSpPr>
        <p:spPr>
          <a:xfrm>
            <a:off x="6970426" y="1164771"/>
            <a:ext cx="4312374" cy="4536487"/>
          </a:xfrm>
        </p:spPr>
        <p:txBody>
          <a:bodyPr>
            <a:normAutofit/>
          </a:bodyPr>
          <a:lstStyle/>
          <a:p>
            <a:pPr marL="0" indent="0">
              <a:buNone/>
            </a:pPr>
            <a:r>
              <a:rPr lang="en" sz="2400" dirty="0"/>
              <a:t>A story about:</a:t>
            </a:r>
          </a:p>
          <a:p>
            <a:r>
              <a:rPr lang="en" sz="2400" dirty="0"/>
              <a:t>Simplicity</a:t>
            </a:r>
          </a:p>
          <a:p>
            <a:r>
              <a:rPr lang="en" sz="2400" dirty="0"/>
              <a:t>New frames</a:t>
            </a:r>
          </a:p>
          <a:p>
            <a:r>
              <a:rPr lang="en" sz="2400" dirty="0"/>
              <a:t>Few rules</a:t>
            </a:r>
          </a:p>
          <a:p>
            <a:r>
              <a:rPr lang="en" sz="2400" dirty="0"/>
              <a:t>improvisation</a:t>
            </a:r>
          </a:p>
          <a:p>
            <a:r>
              <a:rPr lang="en" sz="2400" dirty="0"/>
              <a:t>and a special team of individualists</a:t>
            </a:r>
          </a:p>
          <a:p>
            <a:endParaRPr lang="da-DK" sz="2400" dirty="0"/>
          </a:p>
          <a:p>
            <a:endParaRPr lang="da-DK" sz="2400" dirty="0"/>
          </a:p>
        </p:txBody>
      </p:sp>
    </p:spTree>
    <p:extLst>
      <p:ext uri="{BB962C8B-B14F-4D97-AF65-F5344CB8AC3E}">
        <p14:creationId xmlns:p14="http://schemas.microsoft.com/office/powerpoint/2010/main" val="383393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7A71D7-6DBB-4C93-A384-E754B49EC65F}"/>
              </a:ext>
            </a:extLst>
          </p:cNvPr>
          <p:cNvSpPr>
            <a:spLocks noGrp="1"/>
          </p:cNvSpPr>
          <p:nvPr>
            <p:ph type="title"/>
          </p:nvPr>
        </p:nvSpPr>
        <p:spPr/>
        <p:txBody>
          <a:bodyPr/>
          <a:lstStyle/>
          <a:p>
            <a:r>
              <a:rPr lang="en" dirty="0"/>
              <a:t>How will a worst team behave in relation to:</a:t>
            </a:r>
          </a:p>
        </p:txBody>
      </p:sp>
      <p:sp>
        <p:nvSpPr>
          <p:cNvPr id="7" name="Pladsholder til indhold 21">
            <a:extLst>
              <a:ext uri="{FF2B5EF4-FFF2-40B4-BE49-F238E27FC236}">
                <a16:creationId xmlns:a16="http://schemas.microsoft.com/office/drawing/2014/main" id="{D5FF3081-0DA4-422C-8DD2-4B44AE06E2E5}"/>
              </a:ext>
            </a:extLst>
          </p:cNvPr>
          <p:cNvSpPr txBox="1">
            <a:spLocks/>
          </p:cNvSpPr>
          <p:nvPr/>
        </p:nvSpPr>
        <p:spPr>
          <a:xfrm>
            <a:off x="1023718" y="2321513"/>
            <a:ext cx="10141387" cy="4536487"/>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da-DK" sz="2400" dirty="0"/>
          </a:p>
          <a:p>
            <a:endParaRPr lang="da-DK" sz="2400" dirty="0"/>
          </a:p>
        </p:txBody>
      </p:sp>
      <p:sp>
        <p:nvSpPr>
          <p:cNvPr id="8" name="Pladsholder til indhold 21">
            <a:extLst>
              <a:ext uri="{FF2B5EF4-FFF2-40B4-BE49-F238E27FC236}">
                <a16:creationId xmlns:a16="http://schemas.microsoft.com/office/drawing/2014/main" id="{BF3D519A-4CBB-4C1F-A58A-57F7E18F4DE6}"/>
              </a:ext>
            </a:extLst>
          </p:cNvPr>
          <p:cNvSpPr txBox="1">
            <a:spLocks/>
          </p:cNvSpPr>
          <p:nvPr/>
        </p:nvSpPr>
        <p:spPr>
          <a:xfrm>
            <a:off x="6970426" y="1164771"/>
            <a:ext cx="4312374" cy="4536487"/>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da-DK" sz="2400" dirty="0"/>
          </a:p>
          <a:p>
            <a:endParaRPr lang="da-DK" sz="2400" dirty="0"/>
          </a:p>
        </p:txBody>
      </p:sp>
      <p:sp>
        <p:nvSpPr>
          <p:cNvPr id="9" name="Pladsholder til indhold 21">
            <a:extLst>
              <a:ext uri="{FF2B5EF4-FFF2-40B4-BE49-F238E27FC236}">
                <a16:creationId xmlns:a16="http://schemas.microsoft.com/office/drawing/2014/main" id="{C6085BDF-F61A-4CAD-9D7F-7DE00E423315}"/>
              </a:ext>
            </a:extLst>
          </p:cNvPr>
          <p:cNvSpPr txBox="1">
            <a:spLocks/>
          </p:cNvSpPr>
          <p:nvPr/>
        </p:nvSpPr>
        <p:spPr>
          <a:xfrm>
            <a:off x="1235772" y="2310627"/>
            <a:ext cx="10526000" cy="4536487"/>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 sz="2400" dirty="0"/>
              <a:t>Colleagues in the team – the team as a whole</a:t>
            </a:r>
          </a:p>
          <a:p>
            <a:r>
              <a:rPr lang="en" sz="2400" dirty="0"/>
              <a:t>Processes and communication</a:t>
            </a:r>
          </a:p>
          <a:p>
            <a:r>
              <a:rPr lang="en" sz="2400" dirty="0"/>
              <a:t>Delivery of new functions</a:t>
            </a:r>
          </a:p>
          <a:p>
            <a:r>
              <a:rPr lang="en" sz="2400" dirty="0"/>
              <a:t>Use of technology</a:t>
            </a:r>
          </a:p>
          <a:p>
            <a:r>
              <a:rPr lang="en" sz="2400" dirty="0"/>
              <a:t>Guest players and other Stakeholders</a:t>
            </a:r>
          </a:p>
          <a:p>
            <a:endParaRPr lang="da-DK" sz="2400" dirty="0"/>
          </a:p>
          <a:p>
            <a:pPr marL="0" indent="0">
              <a:buNone/>
            </a:pPr>
            <a:r>
              <a:rPr lang="en" sz="2400" dirty="0"/>
              <a:t>The result is presented in plenary</a:t>
            </a:r>
          </a:p>
          <a:p>
            <a:endParaRPr lang="da-DK" sz="2400" dirty="0"/>
          </a:p>
        </p:txBody>
      </p:sp>
    </p:spTree>
    <p:extLst>
      <p:ext uri="{BB962C8B-B14F-4D97-AF65-F5344CB8AC3E}">
        <p14:creationId xmlns:p14="http://schemas.microsoft.com/office/powerpoint/2010/main" val="2011581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ådnet">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TotalTime>
  <Words>548</Words>
  <Application>Microsoft Office PowerPoint</Application>
  <PresentationFormat>Widescreen</PresentationFormat>
  <Paragraphs>56</Paragraphs>
  <Slides>6</Slides>
  <Notes>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Century Gothic</vt:lpstr>
      <vt:lpstr>Trådnet</vt:lpstr>
      <vt:lpstr>Preparation of Team charter</vt:lpstr>
      <vt:lpstr>What is a team charter?</vt:lpstr>
      <vt:lpstr>Why a team charter?</vt:lpstr>
      <vt:lpstr>How do we prepare a team charter</vt:lpstr>
      <vt:lpstr>PowerPoint-præsentation</vt:lpstr>
      <vt:lpstr>How will a worst team behave in relation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Udarbejdelse af Team charter</dc:title>
  <dc:creator>Claus Grainger</dc:creator>
  <cp:lastModifiedBy>Claus Grainger</cp:lastModifiedBy>
  <cp:revision>2</cp:revision>
  <dcterms:created xsi:type="dcterms:W3CDTF">2019-09-22T07:48:57Z</dcterms:created>
  <dcterms:modified xsi:type="dcterms:W3CDTF">2024-01-02T10:56:25Z</dcterms:modified>
</cp:coreProperties>
</file>